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</p:sldIdLst>
  <p:sldSz cx="9144000" cy="5143500" type="screen16x9"/>
  <p:notesSz cx="5143500" cy="9144000"/>
  <p:embeddedFontLst>
    <p:embeddedFont>
      <p:font typeface="Anek Malayalam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m5FJV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jx7kqejoYSAa275E9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23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8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23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13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Снежногорск</a:t>
            </a: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</a:t>
            </a:r>
            <a:r>
              <a:rPr lang="ru-RU" sz="1283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Павла Стеблина, 8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Снежногорск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Павла Стеблина, 8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8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2889,6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й (уточнить потом)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этажа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Снежногорск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Павла Стеблина, 8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6"/>
          <a:srcRect l="3665" r="4417"/>
          <a:stretch/>
        </p:blipFill>
        <p:spPr>
          <a:xfrm>
            <a:off x="4486275" y="0"/>
            <a:ext cx="4657725" cy="5148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Снежногорск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Павла Стеблина, 8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230</Words>
  <Application>Microsoft Office PowerPoint</Application>
  <PresentationFormat>Экран (16:9)</PresentationFormat>
  <Paragraphs>62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Inter</vt:lpstr>
      <vt:lpstr>Anek Malayalam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32</cp:revision>
  <dcterms:created xsi:type="dcterms:W3CDTF">2026-04-09T08:38:06Z</dcterms:created>
  <dcterms:modified xsi:type="dcterms:W3CDTF">2026-04-14T14:32:59Z</dcterms:modified>
</cp:coreProperties>
</file>